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B2226-3901-4EE9-8791-F47A3F6AA20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CD111-B149-416E-9570-54A809719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CD111-B149-416E-9570-54A8097196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hyperlink" Target="http://s41.radikal.ru/i093/0812/b6/5215bbb690c5.jpg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 вреде сквернословия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928934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na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28934"/>
            <a:ext cx="3500462" cy="3429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478634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357718"/>
          </a:xfrm>
        </p:spPr>
        <p:txBody>
          <a:bodyPr>
            <a:normAutofit fontScale="925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Другая группа ученых под руководством доктора биологических наук Ивана Борисовича Белявского семнадцать лет занималась проблемой сквернословия. Они доказали, что заядлые </a:t>
            </a:r>
            <a:r>
              <a:rPr lang="ru-RU" sz="1800" dirty="0" err="1" smtClean="0"/>
              <a:t>матерщинники</a:t>
            </a:r>
            <a:r>
              <a:rPr lang="ru-RU" sz="1800" dirty="0" smtClean="0"/>
              <a:t> живут намного меньше, чем те, кто не сквернословит, потому что в их клетках очень быстро наступают возрастные изменения и проявляются различные болезни. Исследователи изобрели аппарат, который переводит человеческие слова в электромагнитные колебания. А они, как известно, влияют на молекулы ДНК</a:t>
            </a:r>
          </a:p>
          <a:p>
            <a:r>
              <a:rPr lang="ru-RU" sz="1800" dirty="0" smtClean="0"/>
              <a:t> Ученые обнаружили, что когда человек ругается, то его хромосомы корежатся и гнутся, гены меняются местами. В результате ДНК начинает вырабатывать противоестественные программы. </a:t>
            </a:r>
          </a:p>
          <a:p>
            <a:r>
              <a:rPr lang="ru-RU" sz="1800" dirty="0" smtClean="0"/>
              <a:t>И так постепенно потомству передается программа самоликвидации.      Ученые зафиксировали, что бранные слова вызывают мутагенный эффект подобный тому, что дает радиоактивное облучение мощностью в тысячи рентген. </a:t>
            </a:r>
          </a:p>
          <a:p>
            <a:endParaRPr lang="ru-RU" sz="1800" dirty="0"/>
          </a:p>
        </p:txBody>
      </p:sp>
      <p:pic>
        <p:nvPicPr>
          <p:cNvPr id="4" name="Рисунок 3" descr="skvernoslovi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42852"/>
            <a:ext cx="5000660" cy="27146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Сквернословие- язык </a:t>
            </a:r>
            <a:r>
              <a:rPr lang="ru-RU" dirty="0" smtClean="0"/>
              <a:t>демонов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089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Сквернословие наносит вред тем, кто его слышит, но больше всего самому </a:t>
            </a:r>
            <a:r>
              <a:rPr lang="ru-RU" dirty="0" err="1" smtClean="0"/>
              <a:t>матерщиннику</a:t>
            </a:r>
            <a:r>
              <a:rPr lang="ru-RU" dirty="0" smtClean="0"/>
              <a:t>. Здесь мы имеем дело с таинством слова. Кого зовёшь, тот и приходит. Называешь человека по имени – он отзывается. Призываешь имя Божие в молитве – Господь ответит, если будет Его воля. Когда произносятся имена чертей, </a:t>
            </a:r>
            <a:r>
              <a:rPr lang="ru-RU" dirty="0" err="1" smtClean="0"/>
              <a:t>демоничных</a:t>
            </a:r>
            <a:r>
              <a:rPr lang="ru-RU" dirty="0" smtClean="0"/>
              <a:t> сил, откликаются бесы, которые и сопровождают </a:t>
            </a:r>
            <a:r>
              <a:rPr lang="ru-RU" dirty="0" err="1" smtClean="0"/>
              <a:t>чертыхающего</a:t>
            </a:r>
            <a:r>
              <a:rPr lang="ru-RU" dirty="0" smtClean="0"/>
              <a:t> человека.</a:t>
            </a:r>
          </a:p>
          <a:p>
            <a:endParaRPr lang="ru-RU" dirty="0"/>
          </a:p>
        </p:txBody>
      </p:sp>
      <p:pic>
        <p:nvPicPr>
          <p:cNvPr id="4" name="Рисунок 3" descr="b4c488fb2d09fe479528c9185ac4b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6072230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Могучая сила слова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9480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Вы можете выглядеть вот так, как эта снежинка. Точнее, структура ваших тканей будет такой, если мысли и слова будут добрыми, чистыми и светлыми. Вы знаете, что известный древнерусский летописец Нестор, написавший нам "Повесть временных лет", покоится в Киево-Печерской Лавре. Прошло тысяча лет, а мощи святого нетленны. Почему? Учёные ответили и на этот вопрос. Усердные молитвы и духовные труды приводят к изменению молекулы воды, т.е. изменяется сама структура тканей человеческого организма, поэтому мощи </a:t>
            </a:r>
            <a:r>
              <a:rPr lang="ru-RU" dirty="0" err="1" smtClean="0"/>
              <a:t>непогребённых</a:t>
            </a:r>
            <a:r>
              <a:rPr lang="ru-RU" dirty="0" smtClean="0"/>
              <a:t> святых нетленны. Вот вам и снежинка! Слова с негативным смыслом не образуют форму, а положительно заряженная вода имеет красивые, чёткие кристаллы. Теперь вы понимаете, что если мысли и слова могут делать такое с водой, то что же они способны сотворить с человеком!</a:t>
            </a:r>
          </a:p>
          <a:p>
            <a:endParaRPr lang="ru-RU" dirty="0"/>
          </a:p>
        </p:txBody>
      </p:sp>
      <p:pic>
        <p:nvPicPr>
          <p:cNvPr id="4" name="Рисунок 3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785794"/>
            <a:ext cx="2143140" cy="1785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«Доброе слово лечит,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злое- калечит»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Есть слова пострашнее, чем порох,</a:t>
            </a:r>
            <a:br>
              <a:rPr lang="ru-RU" b="1" i="1" dirty="0" smtClean="0"/>
            </a:br>
            <a:r>
              <a:rPr lang="ru-RU" b="1" i="1" dirty="0" smtClean="0"/>
              <a:t>Чем снаряд над окопными рвами</a:t>
            </a:r>
            <a:br>
              <a:rPr lang="ru-RU" b="1" i="1" dirty="0" smtClean="0"/>
            </a:br>
            <a:r>
              <a:rPr lang="ru-RU" b="1" i="1" dirty="0" smtClean="0"/>
              <a:t>Я советую людям при ссорах</a:t>
            </a:r>
            <a:br>
              <a:rPr lang="ru-RU" b="1" i="1" dirty="0" smtClean="0"/>
            </a:br>
            <a:r>
              <a:rPr lang="ru-RU" b="1" i="1" dirty="0" smtClean="0"/>
              <a:t>Осторожнее быть со словами.</a:t>
            </a:r>
            <a:br>
              <a:rPr lang="ru-RU" b="1" i="1" dirty="0" smtClean="0"/>
            </a:br>
            <a:r>
              <a:rPr lang="ru-RU" b="1" i="1" dirty="0" smtClean="0"/>
              <a:t>Мир устроен на этой основе, </a:t>
            </a:r>
            <a:br>
              <a:rPr lang="ru-RU" b="1" i="1" dirty="0" smtClean="0"/>
            </a:br>
            <a:r>
              <a:rPr lang="ru-RU" b="1" i="1" dirty="0" smtClean="0"/>
              <a:t>И достаточно, в общем, серьёзно:</a:t>
            </a:r>
            <a:br>
              <a:rPr lang="ru-RU" b="1" i="1" dirty="0" smtClean="0"/>
            </a:br>
            <a:r>
              <a:rPr lang="ru-RU" b="1" i="1" dirty="0" smtClean="0"/>
              <a:t>О любом опрометчивом слове</a:t>
            </a:r>
            <a:br>
              <a:rPr lang="ru-RU" b="1" i="1" dirty="0" smtClean="0"/>
            </a:br>
            <a:r>
              <a:rPr lang="ru-RU" b="1" i="1" dirty="0" smtClean="0"/>
              <a:t>Пожалеете рано иль поздно</a:t>
            </a:r>
            <a:br>
              <a:rPr lang="ru-RU" b="1" i="1" dirty="0" smtClean="0"/>
            </a:br>
            <a:r>
              <a:rPr lang="ru-RU" b="1" i="1" dirty="0" smtClean="0"/>
              <a:t>Вы к словам проявляйте терпение, </a:t>
            </a:r>
            <a:br>
              <a:rPr lang="ru-RU" b="1" i="1" dirty="0" smtClean="0"/>
            </a:br>
            <a:r>
              <a:rPr lang="ru-RU" b="1" i="1" dirty="0" smtClean="0"/>
              <a:t>Не берите в расчёт кривотолков.</a:t>
            </a:r>
            <a:br>
              <a:rPr lang="ru-RU" b="1" i="1" dirty="0" smtClean="0"/>
            </a:br>
            <a:r>
              <a:rPr lang="ru-RU" b="1" i="1" dirty="0" smtClean="0"/>
              <a:t>Ведь от них остаются раненья, </a:t>
            </a:r>
            <a:br>
              <a:rPr lang="ru-RU" b="1" i="1" dirty="0" smtClean="0"/>
            </a:br>
            <a:r>
              <a:rPr lang="ru-RU" b="1" i="1" dirty="0" smtClean="0"/>
              <a:t>Как от мелких, но острых осколков.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r>
              <a:rPr lang="ru-RU" smtClean="0"/>
              <a:t>                                                                      М.Матусовский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58204" cy="128588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Сотворении мира в Евангелии от Иоанна начинается с этой загадочной фразы: «Вначале было слово. И слово было у бога. И слово было бог».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БИБЛИЯ О СКВЕРНОСЛОВИИ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«Ибо от слов своих оправдаешься, и от слов своих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осудишься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12:37).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«Говорю же вам, что за всякое праздное слово, какое скажут люди, дадут они ответ в день суда»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12:36).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О ВРЕДЕ СКВЕРНОСЛОВИЯ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середины 19 века сквернословия на Руси не только не было, но и это дело считалось уголовно-наказуемым!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царях Михаиле Федоровиче и Алексее Михайловиче за сквернословие наказывали розгами на улицах.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царе Алексее Михайловиче Романове за использование непотребных слов налагалось жестокое наказание, вплоть до смертной казни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 Петре I была выпущена книга "Юности Честное Зеркало", где писалось, что приличное поведение людей может быть признано лишь с полным воздержанием от бранной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ругани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старой казачьей сказке «Смерть атамана Игната» есть такой эпизод: «Жестокая битва завязалась. Ядра до того густо летят, как будто мост через Кубань перекинули. А ни одно ядро казаков не разит потому, что они в духовной и плотской чистоте. Но распалился гневом Игнат да как крикнет: «Ах ты,...!» Забыл атаман, что казаку нельзя чёрными словами ругаться, тут его ядро в грудь и ударило. В щите веры оказалась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брешь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враг человеческий туда и уязвил!»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229600" cy="314327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ЗНАЧЕНИЕ СКВЕРНОСЛОВИЯ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Издревле матерщина в русском языке именуется сквернословием — от слова «скверно». В словаре В. Даля, сказано: «скверна — мерзость, гадость, пакость, все гнусное, противное, отвратительное, непотребное, что мерзит плотски и духовно, нечистота, грязь и гниль, тление, мертвечина, кал, смрад, вонь, непотребство, разврат, нравственное растление, все богопротивное». Вот куда мы впали, отдавшись во власть смрадных, гнилых слов.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48334159_zlydni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765" y="3805034"/>
            <a:ext cx="5910282" cy="2951163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Истоки сквернословия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64333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Корни этого явления уходят в далекую языческую древность. Скверные слова были включены в заклинания, обращенные к языческим божествам. Таким образом, так называемый мат является языком общения с демонами. Наши предки произносили эти слова, призывая себе на помощь демонов зла. Ведьмы и колдуньи использовали сквернословие в своих наговорах, насылая проклятие. </a:t>
            </a:r>
          </a:p>
          <a:p>
            <a:endParaRPr lang="ru-RU" sz="2800" dirty="0"/>
          </a:p>
        </p:txBody>
      </p:sp>
      <p:pic>
        <p:nvPicPr>
          <p:cNvPr id="4" name="Рисунок 3" descr="сквернословие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928670"/>
            <a:ext cx="3429024" cy="2000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0" dirty="0" smtClean="0">
                <a:latin typeface="+mn-lt"/>
              </a:rPr>
              <a:t/>
            </a:r>
            <a:br>
              <a:rPr lang="ru-RU" sz="2400" b="0" dirty="0" smtClean="0">
                <a:latin typeface="+mn-lt"/>
              </a:rPr>
            </a:br>
            <a:r>
              <a:rPr lang="ru-RU" sz="2400" b="0" dirty="0" smtClean="0">
                <a:latin typeface="+mn-lt"/>
              </a:rPr>
              <a:t>НАУКА О СКВЕРНОСЛОВИИ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4290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Всем хорошо известно, что человек на 80 процентов состоит из воды. Учёные уже доказали, что под действием звуков и человеческой речи молекулы воды (а наше тело в основном состоит из неё) начинают выстраиваться в сложные структуры. В 20 веке японский учёный </a:t>
            </a:r>
            <a:r>
              <a:rPr lang="ru-RU" dirty="0" err="1" smtClean="0"/>
              <a:t>Масару</a:t>
            </a:r>
            <a:r>
              <a:rPr lang="ru-RU" dirty="0" smtClean="0"/>
              <a:t> </a:t>
            </a:r>
            <a:r>
              <a:rPr lang="ru-RU" dirty="0" err="1" smtClean="0"/>
              <a:t>Эмото</a:t>
            </a:r>
            <a:r>
              <a:rPr lang="ru-RU" dirty="0" smtClean="0"/>
              <a:t> научно доказал, что вода не только воспринимает информацию, но и может меняться под воздействием слова и даже мысли.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Если над водой произносить молитву или слова благодарности, то молекула воды становится похожей на снежинку. Выяснилось, что похвала влияет на воду лучше, чем просьба, крик или требование. А сквернословие не способно породить гармоничную красоту. Если над водой сквернословить, молекула её выглядит в форме разбрызганной капли воды, чего-то безобразного. Свои исследования учёные подтвердили на множестве опытов и сделали соответствующие им снимки.</a:t>
            </a:r>
          </a:p>
          <a:p>
            <a:endParaRPr lang="ru-RU" dirty="0"/>
          </a:p>
        </p:txBody>
      </p:sp>
      <p:pic>
        <p:nvPicPr>
          <p:cNvPr id="4" name="Рисунок 3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785794"/>
            <a:ext cx="2857520" cy="2357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Воздействие на воду музыкой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2" descr="http://parkour-krsk.clan.su/_pu/0/69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428736"/>
            <a:ext cx="7358114" cy="5000660"/>
          </a:xfrm>
          <a:noFill/>
          <a:ln w="28575">
            <a:solidFill>
              <a:srgbClr val="FFCC00"/>
            </a:solidFill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Влияние слов на воду</a:t>
            </a:r>
            <a:endParaRPr lang="ru-RU" sz="40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4429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9" descr="k-v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279356"/>
            <a:ext cx="2286000" cy="1766747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7" name="Picture 10" descr="k-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175" y="1285859"/>
            <a:ext cx="2209800" cy="1785951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8" name="Picture 11" descr="k-v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3270312"/>
            <a:ext cx="2286000" cy="1795552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9" name="Picture 12" descr="k-v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175" y="3327001"/>
            <a:ext cx="2190750" cy="1737942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10" name="Picture 13" descr="k-v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2575" y="3330253"/>
            <a:ext cx="2209800" cy="1747544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" name="Picture 14" descr="k-v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775" y="5400659"/>
            <a:ext cx="2286000" cy="1457341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" name="Picture 15" descr="k-v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3175" y="5390905"/>
            <a:ext cx="2209800" cy="146709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3" name="Picture 16" descr="k-v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2575" y="1276105"/>
            <a:ext cx="2209800" cy="175714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4" name="i-main-pic" descr="Картинка 784 из 340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68323" t="49744" r="7581" b="26700"/>
          <a:stretch>
            <a:fillRect/>
          </a:stretch>
        </p:blipFill>
        <p:spPr bwMode="auto">
          <a:xfrm>
            <a:off x="6629400" y="5396210"/>
            <a:ext cx="2211388" cy="146179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8580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2862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Сквернословие наносит вред не только духовному, но и физическому здоровью человека. Ученые Российской академии наук пришли к выводу, что при помощи словесных </a:t>
            </a:r>
            <a:r>
              <a:rPr lang="ru-RU" dirty="0" err="1" smtClean="0"/>
              <a:t>мыслеобразов</a:t>
            </a:r>
            <a:r>
              <a:rPr lang="ru-RU" dirty="0" smtClean="0"/>
              <a:t> человек созидает или разрушает свой наследственный аппарат. Оказывается, ДНК способна воспринимать человеческую речь и читаемый текст по электромагнитным каналам. Одни сообщения </a:t>
            </a:r>
            <a:r>
              <a:rPr lang="ru-RU" dirty="0" err="1" smtClean="0"/>
              <a:t>оздоравливают</a:t>
            </a:r>
            <a:r>
              <a:rPr lang="ru-RU" dirty="0" smtClean="0"/>
              <a:t> гены, другие травмируют, подобно радиации. Например, добрые слова молитвы пробуждают резервные возможности генетического аппарата, а проклятия, матерщина вызывают мутации, ведущие к вырождению. Любое произнесенное слово не что иное, как волновая генетическая программа, влияющая на нашу жизнь и жизнь наших потомков. </a:t>
            </a:r>
          </a:p>
          <a:p>
            <a:endParaRPr lang="ru-RU" dirty="0"/>
          </a:p>
        </p:txBody>
      </p:sp>
      <p:pic>
        <p:nvPicPr>
          <p:cNvPr id="4" name="Рисунок 3" descr="1298145519_chelovek-vselenskoe-susche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7000924" cy="20717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723</Words>
  <Application>Microsoft Office PowerPoint</Application>
  <PresentationFormat>Экран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О вреде сквернословия</vt:lpstr>
      <vt:lpstr>                          Сотворении мира в Евангелии от Иоанна начинается с этой загадочной фразы: «Вначале было слово. И слово было у бога. И слово было бог».               БИБЛИЯ О СКВЕРНОСЛОВИИ   «Ибо от слов своих оправдаешься, и от слов своих осудишься» (Мф. 12:37).   «Говорю же вам, что за всякое праздное слово, какое скажут люди, дадут они ответ в день суда» (Мф. 12:36).              «    </vt:lpstr>
      <vt:lpstr>ИСТОРИЯ О ВРЕДЕ СКВЕРНОСЛОВИЯ</vt:lpstr>
      <vt:lpstr>ЗНАЧЕНИЕ СКВЕРНОСЛОВИЯ  Издревле матерщина в русском языке именуется сквернословием — от слова «скверно». В словаре В. Даля, сказано: «скверна — мерзость, гадость, пакость, все гнусное, противное, отвратительное, непотребное, что мерзит плотски и духовно, нечистота, грязь и гниль, тление, мертвечина, кал, смрад, вонь, непотребство, разврат, нравственное растление, все богопротивное». Вот куда мы впали, отдавшись во власть смрадных, гнилых слов.</vt:lpstr>
      <vt:lpstr>Истоки сквернословия </vt:lpstr>
      <vt:lpstr> НАУКА О СКВЕРНОСЛОВИИ  </vt:lpstr>
      <vt:lpstr>Воздействие на воду музыкой</vt:lpstr>
      <vt:lpstr>Влияние слов на воду</vt:lpstr>
      <vt:lpstr>Слайд 9</vt:lpstr>
      <vt:lpstr>Слайд 10</vt:lpstr>
      <vt:lpstr>Сквернословие- язык демонов </vt:lpstr>
      <vt:lpstr>Могучая сила слова </vt:lpstr>
      <vt:lpstr>  «Доброе слово лечит,   злое- калечит»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вреде сквернословия</dc:title>
  <cp:lastModifiedBy>User-X</cp:lastModifiedBy>
  <cp:revision>24</cp:revision>
  <dcterms:modified xsi:type="dcterms:W3CDTF">2015-01-28T19:21:36Z</dcterms:modified>
</cp:coreProperties>
</file>